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2466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ночью 1-6, днем 5-10, порывы 15-18 м/с. Температура воздуха ночью 14-16, днем 29-31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80001" y="2001432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метеорологические условия будут способствовать накоплению загрязняющих веществ в атмосфере города, днем 03 июня рассеиванию, ночью 04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536100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29002</TotalTime>
  <Words>714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4915</cp:revision>
  <cp:lastPrinted>2026-04-01T06:23:53Z</cp:lastPrinted>
  <dcterms:created xsi:type="dcterms:W3CDTF">2018-03-27T06:03:00Z</dcterms:created>
  <dcterms:modified xsi:type="dcterms:W3CDTF">2026-06-02T07:40:31Z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